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AE81-9256-431E-810F-88478CCF668E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AA0C-8278-48D7-BBDB-A67C2671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sosa\My Documents\Presentations\Room 308\Session I - Topics in Math, Physics and Chemistry\I-3 Simon Kelow_P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0"/>
            <a:ext cx="9145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jsosa\My Documents\Presentations\Room 308\Session I - Topics in Math, Physics and Chemistry\I-3 Simon Kelow_Page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sosa\My Documents\Presentations\Room 308\Session I - Topics in Math, Physics and Chemistry\I-3 Simon Kelow_Page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jsosa\My Documents\Presentations\Room 308\Session I - Topics in Math, Physics and Chemistry\I-3 Simon Kelow_Page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sosa\My Documents\Presentations\Room 308\Session I - Topics in Math, Physics and Chemistry\I-3 Simon Kelow_Page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"/>
            <a:ext cx="9142338" cy="68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jsosa\My Documents\Presentations\Room 308\Session I - Topics in Math, Physics and Chemistry\I-3 Simon Kelow_Page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8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sosa\My Documents\Presentations\Room 308\Session I - Topics in Math, Physics and Chemistry\I-3 Simon Kelow_Page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sosa\My Documents\Presentations\Room 308\Session I - Topics in Math, Physics and Chemistry\I-3 Simon Kelow_Page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sosa\My Documents\Presentations\Room 308\Session I - Topics in Math, Physics and Chemistry\I-3 Simon Kelow_Page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sosa\My Documents\Presentations\Room 308\Session I - Topics in Math, Physics and Chemistry\I-3 Simon Kelow_Page_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" y="0"/>
            <a:ext cx="9140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jsosa\My Documents\Presentations\Room 308\Session I - Topics in Math, Physics and Chemistry\I-3 Simon Kelow_Page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5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jsosa\My Documents\Presentations\Room 308\Session I - Topics in Math, Physics and Chemistry\I-3 Simon Kelow_Page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jsosa\My Documents\Presentations\Room 308\Session I - Topics in Math, Physics and Chemistry\I-3 Simon Kelow_Page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jsosa\My Documents\Presentations\Room 308\Session I - Topics in Math, Physics and Chemistry\I-3 Simon Kelow_Page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jsosa\My Documents\Presentations\Room 308\Session I - Topics in Math, Physics and Chemistry\I-3 Simon Kelow_Page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jsosa\My Documents\Presentations\Room 308\Session I - Topics in Math, Physics and Chemistry\I-3 Simon Kelow_Page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jsosa\My Documents\Presentations\Room 308\Session I - Topics in Math, Physics and Chemistry\I-3 Simon Kelow_Page_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jsosa\My Documents\Presentations\Room 308\Session I - Topics in Math, Physics and Chemistry\I-3 Simon Kelow_Page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jsosa</dc:creator>
  <cp:lastModifiedBy>jsosa</cp:lastModifiedBy>
  <cp:revision>1</cp:revision>
  <dcterms:created xsi:type="dcterms:W3CDTF">2012-04-19T21:29:14Z</dcterms:created>
  <dcterms:modified xsi:type="dcterms:W3CDTF">2012-04-19T21:35:21Z</dcterms:modified>
</cp:coreProperties>
</file>